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13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929618" cy="1928826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br>
              <a:rPr lang="ru-RU" sz="6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«Моя Россия»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49" y="6093296"/>
            <a:ext cx="5686420" cy="6480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Составитель: учитель-логопед</a:t>
            </a:r>
          </a:p>
          <a:p>
            <a:pPr algn="l"/>
            <a:r>
              <a:rPr lang="ru-RU" sz="1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Пушина</a:t>
            </a:r>
            <a:r>
              <a:rPr lang="ru-RU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6084168" y="5835807"/>
            <a:ext cx="2500330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Начать игру</a:t>
            </a:r>
          </a:p>
        </p:txBody>
      </p:sp>
      <p:pic>
        <p:nvPicPr>
          <p:cNvPr id="5" name="Рисунок 4" descr="Новый рисунок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285992"/>
            <a:ext cx="297151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Выбери цвета которые присутствуют во флаге Российской Федерации?</a:t>
            </a:r>
          </a:p>
        </p:txBody>
      </p:sp>
      <p:sp>
        <p:nvSpPr>
          <p:cNvPr id="4" name="Овал 3"/>
          <p:cNvSpPr/>
          <p:nvPr/>
        </p:nvSpPr>
        <p:spPr>
          <a:xfrm>
            <a:off x="2071670" y="2000240"/>
            <a:ext cx="571504" cy="50006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86050" y="2000240"/>
            <a:ext cx="571504" cy="50006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00430" y="2000240"/>
            <a:ext cx="571504" cy="50006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0" y="2000240"/>
            <a:ext cx="571504" cy="5000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2000240"/>
            <a:ext cx="571504" cy="50006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43570" y="2000240"/>
            <a:ext cx="571504" cy="50006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57950" y="2000240"/>
            <a:ext cx="571504" cy="500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786190"/>
            <a:ext cx="3357586" cy="5000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286256"/>
            <a:ext cx="3357586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786322"/>
            <a:ext cx="3357586" cy="50006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358082" y="5786454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каждой страны есть свой герб.</a:t>
            </a:r>
            <a:b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Какой из представленных  принадлежит России?</a:t>
            </a:r>
            <a:endParaRPr lang="ru-RU" sz="3200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714620"/>
            <a:ext cx="20193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Без gg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786058"/>
            <a:ext cx="22098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Без на111зв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2786058"/>
            <a:ext cx="2857520" cy="2208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358082" y="5786454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714348" y="5715016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относится к ОФИЦИАЛЬНЫМ символам России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pic>
        <p:nvPicPr>
          <p:cNvPr id="6" name="Рисунок 5" descr="png-transparent-balalaika-culture-instrument-music-russian-PhotoRoom.png-PhotoRoom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93433">
            <a:off x="459923" y="3321050"/>
            <a:ext cx="2249811" cy="1342550"/>
          </a:xfrm>
          <a:prstGeom prst="rect">
            <a:avLst/>
          </a:prstGeom>
        </p:spPr>
      </p:pic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857760"/>
            <a:ext cx="1276352" cy="1491123"/>
          </a:xfrm>
          <a:prstGeom prst="rect">
            <a:avLst/>
          </a:prstGeom>
        </p:spPr>
      </p:pic>
      <p:pic>
        <p:nvPicPr>
          <p:cNvPr id="8" name="Рисунок 7" descr="step_00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6" y="4214818"/>
            <a:ext cx="1377885" cy="1934798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5000636"/>
            <a:ext cx="1852616" cy="1154623"/>
          </a:xfrm>
          <a:prstGeom prst="rect">
            <a:avLst/>
          </a:prstGeom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82" y="1857364"/>
            <a:ext cx="1428760" cy="1603985"/>
          </a:xfrm>
          <a:prstGeom prst="rect">
            <a:avLst/>
          </a:prstGeom>
        </p:spPr>
      </p:pic>
      <p:pic>
        <p:nvPicPr>
          <p:cNvPr id="11" name="Рисунок 10" descr="2974.97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43834" y="3786190"/>
            <a:ext cx="964397" cy="1285863"/>
          </a:xfrm>
          <a:prstGeom prst="rect">
            <a:avLst/>
          </a:prstGeom>
        </p:spPr>
      </p:pic>
      <p:pic>
        <p:nvPicPr>
          <p:cNvPr id="13" name="Рисунок 12" descr="870x489_0x238_detail_crop_20231022105033_a35675f4_e4849b6a4e967771523685cff04816d155ef9e7232fb5bc74ee30a46948fe53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844" y="1714488"/>
            <a:ext cx="1969699" cy="1107107"/>
          </a:xfrm>
          <a:prstGeom prst="rect">
            <a:avLst/>
          </a:prstGeom>
        </p:spPr>
      </p:pic>
      <p:pic>
        <p:nvPicPr>
          <p:cNvPr id="14" name="Рисунок 13" descr="Без названия (3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5206" y="1500174"/>
            <a:ext cx="1387921" cy="1943089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786710" y="6143644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rot="10800000">
            <a:off x="214282" y="6143644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относится к НЕОФИЦИАЛЬНЫМ символам России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pic>
        <p:nvPicPr>
          <p:cNvPr id="6" name="Рисунок 5" descr="png-transparent-balalaika-culture-instrument-music-russian-PhotoRoom.png-Photo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3433">
            <a:off x="642910" y="4500570"/>
            <a:ext cx="2249811" cy="1342550"/>
          </a:xfrm>
          <a:prstGeom prst="rect">
            <a:avLst/>
          </a:prstGeom>
        </p:spPr>
      </p:pic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86256"/>
            <a:ext cx="1467566" cy="1714512"/>
          </a:xfrm>
          <a:prstGeom prst="rect">
            <a:avLst/>
          </a:prstGeom>
        </p:spPr>
      </p:pic>
      <p:pic>
        <p:nvPicPr>
          <p:cNvPr id="8" name="Рисунок 7" descr="step_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06" y="4357694"/>
            <a:ext cx="1377885" cy="1934798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1928802"/>
            <a:ext cx="1852616" cy="1154623"/>
          </a:xfrm>
          <a:prstGeom prst="rect">
            <a:avLst/>
          </a:prstGeom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1785926"/>
            <a:ext cx="1428760" cy="1603985"/>
          </a:xfrm>
          <a:prstGeom prst="rect">
            <a:avLst/>
          </a:prstGeom>
        </p:spPr>
      </p:pic>
      <p:pic>
        <p:nvPicPr>
          <p:cNvPr id="11" name="Рисунок 10" descr="2974.9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3857628"/>
            <a:ext cx="964397" cy="1285863"/>
          </a:xfrm>
          <a:prstGeom prst="rect">
            <a:avLst/>
          </a:prstGeom>
        </p:spPr>
      </p:pic>
      <p:pic>
        <p:nvPicPr>
          <p:cNvPr id="13" name="Рисунок 12" descr="870x489_0x238_detail_crop_20231022105033_a35675f4_e4849b6a4e967771523685cff04816d155ef9e7232fb5bc74ee30a46948fe53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88" y="1571612"/>
            <a:ext cx="1969699" cy="1107107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786710" y="6000768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rot="10800000">
            <a:off x="142844" y="6000768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Выбери русскую национальную куклу</a:t>
            </a:r>
            <a:endParaRPr lang="ru-RU" dirty="0"/>
          </a:p>
        </p:txBody>
      </p:sp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14620"/>
            <a:ext cx="1981200" cy="2314575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571744"/>
            <a:ext cx="2714644" cy="2714644"/>
          </a:xfrm>
          <a:prstGeom prst="rect">
            <a:avLst/>
          </a:prstGeom>
        </p:spPr>
      </p:pic>
      <p:pic>
        <p:nvPicPr>
          <p:cNvPr id="6" name="Рисунок 5" descr="Без названия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643182"/>
            <a:ext cx="2286001" cy="2286001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00958" y="5857892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357158" y="5929330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544746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Молодец!!!!</a:t>
            </a:r>
          </a:p>
        </p:txBody>
      </p:sp>
      <p:pic>
        <p:nvPicPr>
          <p:cNvPr id="5" name="Рисунок 4" descr="Новый рисунок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7161">
            <a:off x="3049608" y="1633704"/>
            <a:ext cx="4536896" cy="4471915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</TotalTime>
  <Words>61</Words>
  <Application>Microsoft Office PowerPoint</Application>
  <PresentationFormat>Экран (4:3)</PresentationFormat>
  <Paragraphs>10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Интерактивная игра  «Моя Россия»</vt:lpstr>
      <vt:lpstr>Выбери цвета которые присутствуют во флаге Российской Федерации?</vt:lpstr>
      <vt:lpstr>У каждой страны есть свой герб.  Какой из представленных  принадлежит России?</vt:lpstr>
      <vt:lpstr>Что относится к ОФИЦИАЛЬНЫМ символам России?</vt:lpstr>
      <vt:lpstr>Что относится к НЕОФИЦИАЛЬНЫМ символам России?</vt:lpstr>
      <vt:lpstr>Выбери русскую национальную куклу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«Цвета флага»</dc:title>
  <dc:creator>xXx</dc:creator>
  <cp:lastModifiedBy>User</cp:lastModifiedBy>
  <cp:revision>20</cp:revision>
  <dcterms:created xsi:type="dcterms:W3CDTF">2023-11-19T08:53:34Z</dcterms:created>
  <dcterms:modified xsi:type="dcterms:W3CDTF">2023-11-27T03:24:06Z</dcterms:modified>
</cp:coreProperties>
</file>